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24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4D9C-5671-4090-9228-547611A55B0D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7B72-1E6E-46B3-AC9A-196C5A89B1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4D9C-5671-4090-9228-547611A55B0D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7B72-1E6E-46B3-AC9A-196C5A89B1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4D9C-5671-4090-9228-547611A55B0D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7B72-1E6E-46B3-AC9A-196C5A89B1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4D9C-5671-4090-9228-547611A55B0D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7B72-1E6E-46B3-AC9A-196C5A89B1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4D9C-5671-4090-9228-547611A55B0D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7B72-1E6E-46B3-AC9A-196C5A89B1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4D9C-5671-4090-9228-547611A55B0D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7B72-1E6E-46B3-AC9A-196C5A89B1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4D9C-5671-4090-9228-547611A55B0D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7B72-1E6E-46B3-AC9A-196C5A89B1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4D9C-5671-4090-9228-547611A55B0D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7B72-1E6E-46B3-AC9A-196C5A89B1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4D9C-5671-4090-9228-547611A55B0D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7B72-1E6E-46B3-AC9A-196C5A89B1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4D9C-5671-4090-9228-547611A55B0D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7B72-1E6E-46B3-AC9A-196C5A89B1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4D9C-5671-4090-9228-547611A55B0D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7B72-1E6E-46B3-AC9A-196C5A89B1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24D9C-5671-4090-9228-547611A55B0D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17B72-1E6E-46B3-AC9A-196C5A89B1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229600" cy="1470025"/>
          </a:xfrm>
        </p:spPr>
        <p:txBody>
          <a:bodyPr/>
          <a:lstStyle/>
          <a:p>
            <a:pPr algn="l"/>
            <a:r>
              <a:rPr lang="en-US" b="1" dirty="0" smtClean="0">
                <a:latin typeface="+mn-lt"/>
              </a:rPr>
              <a:t>SOCIAL SCIENCE INQUIRY MODEL</a:t>
            </a:r>
            <a:endParaRPr lang="en-US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 descr="http://www2.kpr.edu.on.ca/cdciw/departments/Social_science/Introduction%20to%20Psychology,%20Sociology,%20and%20Anthropology/banner_sociolo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411" y="1760934"/>
            <a:ext cx="3189654" cy="233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http://oregonstate.edu/cla/psychology/sites/default/files/img/Psycholog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56556"/>
            <a:ext cx="1990725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://www.smartbloger.info/wp-content/uploads/2011/05/Anthropolog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7" y="1760934"/>
            <a:ext cx="304800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5516563"/>
          </a:xfrm>
        </p:spPr>
        <p:txBody>
          <a:bodyPr/>
          <a:lstStyle/>
          <a:p>
            <a:pPr algn="l">
              <a:buNone/>
            </a:pPr>
            <a:r>
              <a:rPr lang="en-US" b="1" dirty="0" smtClean="0">
                <a:latin typeface="+mn-lt"/>
              </a:rPr>
              <a:t>The social science inquiry model consists of 5</a:t>
            </a:r>
          </a:p>
          <a:p>
            <a:pPr algn="l">
              <a:buNone/>
            </a:pPr>
            <a:r>
              <a:rPr lang="en-US" b="1" dirty="0" smtClean="0">
                <a:latin typeface="+mn-lt"/>
              </a:rPr>
              <a:t>stages: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Identify a problem or research question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Develop a hypothesis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Gather data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Analyze data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Draw conclusions</a:t>
            </a:r>
            <a:endParaRPr lang="en-US" dirty="0">
              <a:latin typeface="+mn-lt"/>
            </a:endParaRPr>
          </a:p>
        </p:txBody>
      </p:sp>
      <p:pic>
        <p:nvPicPr>
          <p:cNvPr id="1026" name="Picture 2" descr="http://www.accessola.com/action/positions/info_studies/images/figure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082" y="2362200"/>
            <a:ext cx="2848539" cy="412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+mn-lt"/>
              </a:rPr>
              <a:t>Identifying a Problem or Research Question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143000"/>
            <a:ext cx="5638800" cy="5257800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latin typeface="+mn-lt"/>
              </a:rPr>
              <a:t>THE STARTING POINT FOR ALL INQUIRY IS </a:t>
            </a:r>
            <a:r>
              <a:rPr lang="en-US" sz="2400" b="1" dirty="0">
                <a:latin typeface="+mn-lt"/>
              </a:rPr>
              <a:t>A </a:t>
            </a:r>
            <a:r>
              <a:rPr lang="en-US" sz="2400" b="1" i="1" dirty="0">
                <a:latin typeface="+mn-lt"/>
              </a:rPr>
              <a:t>QUESTION </a:t>
            </a:r>
            <a:r>
              <a:rPr lang="en-US" sz="2400" b="1" dirty="0">
                <a:latin typeface="+mn-lt"/>
              </a:rPr>
              <a:t>OR A </a:t>
            </a:r>
            <a:r>
              <a:rPr lang="en-US" sz="2400" b="1" i="1" dirty="0">
                <a:latin typeface="+mn-lt"/>
              </a:rPr>
              <a:t>PROBLEM</a:t>
            </a:r>
            <a:r>
              <a:rPr lang="en-US" sz="2400" dirty="0">
                <a:latin typeface="+mn-lt"/>
              </a:rPr>
              <a:t>. </a:t>
            </a:r>
            <a:endParaRPr lang="en-US" sz="2400" dirty="0" smtClean="0">
              <a:latin typeface="+mn-lt"/>
            </a:endParaRPr>
          </a:p>
          <a:p>
            <a:pPr algn="l"/>
            <a:r>
              <a:rPr lang="en-US" sz="2400" dirty="0">
                <a:latin typeface="+mn-lt"/>
              </a:rPr>
              <a:t>A QUESTION/PROBLEM PROVIDES A REASON FOR UNDERTAKING THE INQUIRY AND HELPS TO ESTABLISH A PLAN OF </a:t>
            </a:r>
            <a:r>
              <a:rPr lang="en-US" sz="2400" dirty="0" smtClean="0">
                <a:latin typeface="+mn-lt"/>
              </a:rPr>
              <a:t>ACTION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(How the inquiry will be conducted i.e. research method)</a:t>
            </a:r>
          </a:p>
          <a:p>
            <a:pPr algn="l"/>
            <a:r>
              <a:rPr lang="en-US" sz="2400" dirty="0">
                <a:latin typeface="+mn-lt"/>
              </a:rPr>
              <a:t>FOR EXAMPLE, A SOCIAL SCIENTIST MIGHT BE WONDERING ABOUT THE INFLUENCE OF </a:t>
            </a:r>
            <a:r>
              <a:rPr lang="en-US" sz="2400" b="1" dirty="0">
                <a:latin typeface="+mn-lt"/>
              </a:rPr>
              <a:t>VIOLENT VIDEO </a:t>
            </a:r>
            <a:r>
              <a:rPr lang="en-US" sz="2400" b="1" dirty="0" smtClean="0">
                <a:latin typeface="+mn-lt"/>
              </a:rPr>
              <a:t>GAMES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ON PEOPLE WHO PLAY THEM.</a:t>
            </a:r>
          </a:p>
          <a:p>
            <a:pPr algn="l"/>
            <a:r>
              <a:rPr lang="en-US" sz="2400" dirty="0">
                <a:latin typeface="+mn-lt"/>
              </a:rPr>
              <a:t>HE/SHE WOULD FORMULATE A QUESTION: </a:t>
            </a:r>
            <a:r>
              <a:rPr lang="en-US" sz="2400" b="1" i="1" dirty="0">
                <a:latin typeface="+mn-lt"/>
              </a:rPr>
              <a:t>IS THERE A LINK BETWEEN VIOLENT VIDEO GAMES AND YOUTH VIOLENCE?</a:t>
            </a:r>
            <a:endParaRPr lang="en-US" sz="2400" dirty="0">
              <a:latin typeface="+mn-lt"/>
            </a:endParaRPr>
          </a:p>
          <a:p>
            <a:pPr algn="l"/>
            <a:endParaRPr lang="en-US" sz="2400" dirty="0" smtClean="0">
              <a:latin typeface="+mn-lt"/>
            </a:endParaRPr>
          </a:p>
          <a:p>
            <a:pPr algn="l"/>
            <a:endParaRPr lang="en-US" sz="2400" dirty="0">
              <a:latin typeface="+mn-lt"/>
            </a:endParaRPr>
          </a:p>
        </p:txBody>
      </p:sp>
      <p:pic>
        <p:nvPicPr>
          <p:cNvPr id="6" name="Content Placeholder 5" descr="video-game-violence-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15000" y="1219200"/>
            <a:ext cx="3308684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il_fi" descr="Description: http://console-gamers.net/wp-content/uploads/2011/02/gears-of-w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24956"/>
            <a:ext cx="1812296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escription: http://static.howstuffworks.com/gif/video-game-violence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71" y="5172755"/>
            <a:ext cx="2560638" cy="16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algn="l"/>
            <a:r>
              <a:rPr lang="en-US" b="1" dirty="0">
                <a:latin typeface="+mn-lt"/>
              </a:rPr>
              <a:t>DEVELOP A HYPOTHESIS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5943600" cy="5334000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latin typeface="+mn-lt"/>
              </a:rPr>
              <a:t>A HYPOTHESIS IS </a:t>
            </a:r>
            <a:r>
              <a:rPr lang="en-US" sz="2400" b="1" dirty="0">
                <a:latin typeface="+mn-lt"/>
              </a:rPr>
              <a:t>A POSSIBLE ANSWER TO A QUESTION AND A STARTING POINT FOR FURTHER INVESTIGATION</a:t>
            </a:r>
            <a:r>
              <a:rPr lang="en-US" sz="2400" dirty="0">
                <a:latin typeface="+mn-lt"/>
              </a:rPr>
              <a:t>. </a:t>
            </a:r>
            <a:endParaRPr lang="en-US" sz="2400" dirty="0" smtClean="0">
              <a:latin typeface="+mn-lt"/>
            </a:endParaRPr>
          </a:p>
          <a:p>
            <a:pPr algn="l"/>
            <a:r>
              <a:rPr lang="en-US" sz="2400" dirty="0">
                <a:latin typeface="+mn-lt"/>
              </a:rPr>
              <a:t>A HYPOTHESIS INDICATES WHAT NEEDS TO BE TESTED AND WHICH RESEARCH METHOD TO USE. </a:t>
            </a:r>
            <a:endParaRPr lang="en-US" sz="2400" dirty="0" smtClean="0">
              <a:latin typeface="+mn-lt"/>
            </a:endParaRPr>
          </a:p>
          <a:p>
            <a:pPr algn="l"/>
            <a:r>
              <a:rPr lang="en-US" sz="2400" dirty="0">
                <a:latin typeface="+mn-lt"/>
              </a:rPr>
              <a:t>THIS STEP IS CRUCIAL BECAUSE WITHOUT A GOOD HYPOTHESIS A RESEARCHER CAN WASTE A LOT OF TIME AND ENERGY </a:t>
            </a:r>
            <a:r>
              <a:rPr lang="en-US" sz="2400" dirty="0" smtClean="0">
                <a:latin typeface="+mn-lt"/>
              </a:rPr>
              <a:t>COLLECTING </a:t>
            </a:r>
            <a:r>
              <a:rPr lang="en-US" sz="2400" dirty="0">
                <a:latin typeface="+mn-lt"/>
              </a:rPr>
              <a:t>INFORMATION THAT MIGHT NOT BE RELEVANT TO THE TOPIC. </a:t>
            </a:r>
            <a:endParaRPr lang="en-US" sz="2400" dirty="0" smtClean="0">
              <a:latin typeface="+mn-lt"/>
            </a:endParaRPr>
          </a:p>
          <a:p>
            <a:pPr algn="l"/>
            <a:r>
              <a:rPr lang="en-US" sz="2400" dirty="0" smtClean="0">
                <a:latin typeface="+mn-lt"/>
              </a:rPr>
              <a:t>A GOOD HYP. COULD BE: </a:t>
            </a:r>
            <a:r>
              <a:rPr lang="en-US" sz="2400" b="1" i="1" dirty="0">
                <a:latin typeface="+mn-lt"/>
              </a:rPr>
              <a:t>THERE IS A LINK BETWEEN VIOLENT VIDEO GAMES AND YOUTH VIOLENCE</a:t>
            </a:r>
            <a:r>
              <a:rPr lang="en-US" sz="2400" i="1" dirty="0">
                <a:latin typeface="+mn-lt"/>
              </a:rPr>
              <a:t>.</a:t>
            </a:r>
            <a:endParaRPr lang="en-US" sz="2400" dirty="0">
              <a:latin typeface="+mn-lt"/>
            </a:endParaRPr>
          </a:p>
        </p:txBody>
      </p:sp>
      <p:pic>
        <p:nvPicPr>
          <p:cNvPr id="5" name="Content Placeholder 4" descr="goof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24600" y="1143000"/>
            <a:ext cx="2451100" cy="4445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+mn-lt"/>
              </a:rPr>
              <a:t>GATHERING </a:t>
            </a:r>
            <a:r>
              <a:rPr lang="en-US" b="1" dirty="0">
                <a:latin typeface="+mn-lt"/>
              </a:rPr>
              <a:t>DATA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5867400" cy="5257800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latin typeface="+mn-lt"/>
              </a:rPr>
              <a:t>THE INQUIRER MUST THEN DETERMINE HOW TO GATHER DATA OR INFORMATION. </a:t>
            </a:r>
            <a:endParaRPr lang="en-US" sz="2400" dirty="0" smtClean="0">
              <a:latin typeface="+mn-lt"/>
            </a:endParaRPr>
          </a:p>
          <a:p>
            <a:pPr algn="l"/>
            <a:r>
              <a:rPr lang="en-US" sz="2400" dirty="0">
                <a:latin typeface="+mn-lt"/>
              </a:rPr>
              <a:t>THE METHOD USED SHOULD BE APPROPRIATE TO THE QUESTION AND HYPOTHESIS. </a:t>
            </a:r>
            <a:endParaRPr lang="en-US" sz="2400" dirty="0" smtClean="0">
              <a:latin typeface="+mn-lt"/>
            </a:endParaRPr>
          </a:p>
          <a:p>
            <a:pPr algn="l"/>
            <a:r>
              <a:rPr lang="en-US" sz="2400" dirty="0">
                <a:latin typeface="+mn-lt"/>
              </a:rPr>
              <a:t>THERE ARE SEVERAL RESEARCH METHODS THAT A RESEARCHER MIGHT USE INCLUDING </a:t>
            </a:r>
            <a:r>
              <a:rPr lang="en-US" sz="2400" b="1" dirty="0">
                <a:latin typeface="+mn-lt"/>
              </a:rPr>
              <a:t>CASE STUDIES, SAMPLE SURVEYS, EXPERIMENTS, INTERVIEWS, OBSERVATIONS, </a:t>
            </a:r>
            <a:r>
              <a:rPr lang="en-US" sz="2400" b="1" dirty="0" smtClean="0">
                <a:latin typeface="+mn-lt"/>
              </a:rPr>
              <a:t>ETC</a:t>
            </a:r>
            <a:r>
              <a:rPr lang="en-US" sz="2400" dirty="0" smtClean="0">
                <a:latin typeface="+mn-lt"/>
              </a:rPr>
              <a:t>…</a:t>
            </a:r>
          </a:p>
          <a:p>
            <a:pPr algn="l"/>
            <a:r>
              <a:rPr lang="en-US" sz="2400" dirty="0">
                <a:latin typeface="+mn-lt"/>
              </a:rPr>
              <a:t>RESEARCH METHODS CAN BE </a:t>
            </a:r>
            <a:r>
              <a:rPr lang="en-US" sz="2400" dirty="0" smtClean="0">
                <a:latin typeface="+mn-lt"/>
              </a:rPr>
              <a:t>COMBINED</a:t>
            </a:r>
          </a:p>
          <a:p>
            <a:pPr algn="l">
              <a:buNone/>
            </a:pPr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   i.e</a:t>
            </a:r>
            <a:r>
              <a:rPr lang="en-US" sz="2400" dirty="0">
                <a:latin typeface="+mn-lt"/>
              </a:rPr>
              <a:t>. surveys + interviews. </a:t>
            </a:r>
          </a:p>
        </p:txBody>
      </p:sp>
      <p:pic>
        <p:nvPicPr>
          <p:cNvPr id="5" name="Content Placeholder 4" descr="home_phot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96000" y="674654"/>
            <a:ext cx="3015343" cy="2018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t7gVOhDCnsw/TeJkD5okhRI/AAAAAAAAAYc/qGIersYj8NY/s1600/violentgame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3810000" cy="287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blog.media-freaks.com/wp-content/uploads/2010/01/free-hidden-object-games-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8600"/>
            <a:ext cx="3886200" cy="2909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://img.tgdaily.com/sites/default/files/stock/violent_gam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276600"/>
            <a:ext cx="4191000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http://www.thedailyaffair.com/wp-content/uploads/2011/06/500x_r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429000"/>
            <a:ext cx="4082143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+mn-lt"/>
              </a:rPr>
              <a:t>ANALYZING </a:t>
            </a:r>
            <a:r>
              <a:rPr lang="en-US" b="1" dirty="0">
                <a:latin typeface="+mn-lt"/>
              </a:rPr>
              <a:t>THE DATA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525963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+mn-lt"/>
              </a:rPr>
              <a:t>THE RESEARCHER MUST THEN ORGANIZE THE RAW DATA INTO MEANINGFUL FORMS i.e. Graphs, charts, tables… </a:t>
            </a:r>
          </a:p>
          <a:p>
            <a:pPr algn="l"/>
            <a:r>
              <a:rPr lang="en-US" sz="2400" dirty="0" smtClean="0">
                <a:latin typeface="+mn-lt"/>
              </a:rPr>
              <a:t>DATA </a:t>
            </a:r>
            <a:r>
              <a:rPr lang="en-US" sz="2400" dirty="0">
                <a:latin typeface="+mn-lt"/>
              </a:rPr>
              <a:t>IS </a:t>
            </a:r>
            <a:r>
              <a:rPr lang="en-US" sz="2400" dirty="0" smtClean="0">
                <a:latin typeface="+mn-lt"/>
              </a:rPr>
              <a:t>GENERALLY USELESS UNLESS </a:t>
            </a:r>
            <a:r>
              <a:rPr lang="en-US" sz="2400" dirty="0">
                <a:latin typeface="+mn-lt"/>
              </a:rPr>
              <a:t>IT IS </a:t>
            </a:r>
            <a:r>
              <a:rPr lang="en-US" sz="2400" b="1" dirty="0">
                <a:latin typeface="+mn-lt"/>
              </a:rPr>
              <a:t>ORGANIZED, INTERPRETED AND ANALYZED</a:t>
            </a:r>
            <a:r>
              <a:rPr lang="en-US" sz="2400" dirty="0">
                <a:latin typeface="+mn-lt"/>
              </a:rPr>
              <a:t>. </a:t>
            </a:r>
            <a:endParaRPr lang="en-US" sz="2400" dirty="0" smtClean="0">
              <a:latin typeface="+mn-lt"/>
            </a:endParaRPr>
          </a:p>
          <a:p>
            <a:pPr algn="l"/>
            <a:endParaRPr lang="en-US" sz="2400" dirty="0">
              <a:latin typeface="+mn-lt"/>
            </a:endParaRPr>
          </a:p>
        </p:txBody>
      </p:sp>
      <p:pic>
        <p:nvPicPr>
          <p:cNvPr id="5" name="Content Placeholder 4" descr="data_analysi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1752600"/>
            <a:ext cx="4038600" cy="40386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l"/>
            <a:r>
              <a:rPr lang="en-US" b="1" dirty="0" smtClean="0">
                <a:latin typeface="+mn-lt"/>
              </a:rPr>
              <a:t>DRAWING </a:t>
            </a:r>
            <a:r>
              <a:rPr lang="en-US" b="1" dirty="0">
                <a:latin typeface="+mn-lt"/>
              </a:rPr>
              <a:t>CONCLUSIONS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>
                <a:latin typeface="+mn-lt"/>
              </a:rPr>
              <a:t>AFTER THE DATA HAS BEEN ANALYZED THE INQUIRER DETERMINES </a:t>
            </a:r>
            <a:r>
              <a:rPr lang="en-US" b="1" dirty="0">
                <a:latin typeface="+mn-lt"/>
              </a:rPr>
              <a:t>WHETHER THE HYPOTHESIS </a:t>
            </a:r>
            <a:r>
              <a:rPr lang="en-US" b="1" dirty="0" smtClean="0">
                <a:latin typeface="+mn-lt"/>
              </a:rPr>
              <a:t>IS EITHER </a:t>
            </a:r>
            <a:r>
              <a:rPr lang="en-US" b="1" dirty="0">
                <a:latin typeface="+mn-lt"/>
              </a:rPr>
              <a:t>SUPPORTED OR NOT</a:t>
            </a:r>
            <a:r>
              <a:rPr lang="en-US" dirty="0" smtClean="0">
                <a:latin typeface="+mn-lt"/>
              </a:rPr>
              <a:t>.</a:t>
            </a:r>
          </a:p>
          <a:p>
            <a:pPr algn="l"/>
            <a:r>
              <a:rPr lang="en-US" dirty="0" smtClean="0">
                <a:latin typeface="+mn-lt"/>
              </a:rPr>
              <a:t> THE RESEARCHER CAN ALSO SEE WHETHER THE HYPOTHESIS CAN </a:t>
            </a:r>
            <a:r>
              <a:rPr lang="en-US" dirty="0">
                <a:latin typeface="+mn-lt"/>
              </a:rPr>
              <a:t>BE </a:t>
            </a:r>
            <a:r>
              <a:rPr lang="en-US" b="1" dirty="0">
                <a:latin typeface="+mn-lt"/>
              </a:rPr>
              <a:t>ACCEPTED, REJECTED, OR </a:t>
            </a:r>
            <a:r>
              <a:rPr lang="en-US" b="1" dirty="0" smtClean="0">
                <a:latin typeface="+mn-lt"/>
              </a:rPr>
              <a:t>REVISED.</a:t>
            </a:r>
          </a:p>
          <a:p>
            <a:pPr algn="l"/>
            <a:r>
              <a:rPr lang="en-US" dirty="0">
                <a:latin typeface="+mn-lt"/>
              </a:rPr>
              <a:t>PERHAPS </a:t>
            </a:r>
            <a:r>
              <a:rPr lang="en-US" dirty="0" smtClean="0">
                <a:latin typeface="+mn-lt"/>
              </a:rPr>
              <a:t>THE RESEARCH SUGGESTS AN ALTERNATE CONLUSION i.e. </a:t>
            </a:r>
            <a:r>
              <a:rPr lang="en-US" dirty="0">
                <a:latin typeface="+mn-lt"/>
              </a:rPr>
              <a:t>THAT THERE IS A CORRELATION BETWEEN VIOLENT VIDEO </a:t>
            </a:r>
            <a:r>
              <a:rPr lang="en-US" dirty="0" smtClean="0">
                <a:latin typeface="+mn-lt"/>
              </a:rPr>
              <a:t>GAMES AND YOUTH VIOLENCE </a:t>
            </a:r>
            <a:r>
              <a:rPr lang="en-US" dirty="0">
                <a:latin typeface="+mn-lt"/>
              </a:rPr>
              <a:t>BUT </a:t>
            </a:r>
            <a:r>
              <a:rPr lang="en-US" b="1" dirty="0">
                <a:latin typeface="+mn-lt"/>
              </a:rPr>
              <a:t>ONLY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WITHIN </a:t>
            </a:r>
            <a:r>
              <a:rPr lang="en-US" b="1" dirty="0" smtClean="0">
                <a:latin typeface="+mn-lt"/>
              </a:rPr>
              <a:t>MALES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OR </a:t>
            </a:r>
            <a:r>
              <a:rPr lang="en-US" b="1" dirty="0">
                <a:latin typeface="+mn-lt"/>
              </a:rPr>
              <a:t>ONLY </a:t>
            </a:r>
            <a:r>
              <a:rPr lang="en-US" dirty="0">
                <a:latin typeface="+mn-lt"/>
              </a:rPr>
              <a:t>WITH </a:t>
            </a:r>
            <a:r>
              <a:rPr lang="en-US" b="1" dirty="0">
                <a:latin typeface="+mn-lt"/>
              </a:rPr>
              <a:t>YOUTH OF A CERTAIN AGE.</a:t>
            </a:r>
            <a:r>
              <a:rPr lang="en-US" dirty="0">
                <a:latin typeface="+mn-lt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radiofreethinker.files.wordpress.com/2011/06/violentk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866238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http://static.ddmcdn.com/gif/video-game-violence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9218" y="3581400"/>
            <a:ext cx="4518837" cy="291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4" name="Picture 6" descr="http://unravelcat.files.wordpress.com/2011/05/violent-video-gam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81000"/>
            <a:ext cx="3811287" cy="268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://www.brightsideofnews.com/Data/2011_6_27/Violent-Video-Games-Given-the-Go-Ahead-by-US-Supreme-Court/Violent_Kid_3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733800"/>
            <a:ext cx="4038600" cy="2861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371</Words>
  <Application>Microsoft Office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SOCIAL SCIENCE INQUIRY MODEL</vt:lpstr>
      <vt:lpstr>PowerPoint Presentation</vt:lpstr>
      <vt:lpstr>Identifying a Problem or Research Question</vt:lpstr>
      <vt:lpstr>DEVELOP A HYPOTHESIS</vt:lpstr>
      <vt:lpstr>GATHERING DATA</vt:lpstr>
      <vt:lpstr>PowerPoint Presentation</vt:lpstr>
      <vt:lpstr>ANALYZING THE DATA</vt:lpstr>
      <vt:lpstr>DRAWING CONCLUSIONS</vt:lpstr>
      <vt:lpstr>PowerPoint Presentation</vt:lpstr>
    </vt:vector>
  </TitlesOfParts>
  <Company>DPCDSB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SCIENCE INQUIRY MODEL</dc:title>
  <dc:creator>ICT</dc:creator>
  <cp:lastModifiedBy>Rizzuti, Rachela</cp:lastModifiedBy>
  <cp:revision>10</cp:revision>
  <dcterms:created xsi:type="dcterms:W3CDTF">2012-02-15T14:57:01Z</dcterms:created>
  <dcterms:modified xsi:type="dcterms:W3CDTF">2015-11-11T00:49:23Z</dcterms:modified>
</cp:coreProperties>
</file>